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9" r:id="rId3"/>
    <p:sldId id="278" r:id="rId4"/>
    <p:sldId id="280" r:id="rId5"/>
    <p:sldId id="257" r:id="rId6"/>
    <p:sldId id="258" r:id="rId7"/>
    <p:sldId id="259" r:id="rId8"/>
    <p:sldId id="296" r:id="rId9"/>
    <p:sldId id="260" r:id="rId10"/>
    <p:sldId id="293" r:id="rId11"/>
    <p:sldId id="261" r:id="rId12"/>
    <p:sldId id="262" r:id="rId13"/>
    <p:sldId id="263" r:id="rId14"/>
    <p:sldId id="294" r:id="rId15"/>
    <p:sldId id="264" r:id="rId16"/>
    <p:sldId id="295" r:id="rId17"/>
    <p:sldId id="265" r:id="rId18"/>
    <p:sldId id="281" r:id="rId19"/>
    <p:sldId id="266" r:id="rId20"/>
    <p:sldId id="282" r:id="rId21"/>
    <p:sldId id="267" r:id="rId22"/>
    <p:sldId id="268" r:id="rId23"/>
    <p:sldId id="283" r:id="rId24"/>
    <p:sldId id="284" r:id="rId25"/>
    <p:sldId id="285" r:id="rId26"/>
    <p:sldId id="270" r:id="rId27"/>
    <p:sldId id="286" r:id="rId28"/>
    <p:sldId id="271" r:id="rId29"/>
    <p:sldId id="272" r:id="rId30"/>
    <p:sldId id="274" r:id="rId31"/>
    <p:sldId id="287" r:id="rId32"/>
    <p:sldId id="288" r:id="rId33"/>
    <p:sldId id="289" r:id="rId34"/>
    <p:sldId id="275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6666"/>
    <a:srgbClr val="00CC66"/>
    <a:srgbClr val="009999"/>
    <a:srgbClr val="003300"/>
    <a:srgbClr val="800000"/>
    <a:srgbClr val="FFFFCC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100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9B79190-B403-404E-8EFF-6524759921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18C0C36-9DD2-46DC-A6BC-27F49127C3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036F16A-3CC4-4B27-85A2-F37D5CF35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E1A4A-DDFA-4122-9D81-AE9AE50E9055}" type="datetimeFigureOut">
              <a:rPr lang="es-ES"/>
              <a:pPr>
                <a:defRPr/>
              </a:pPr>
              <a:t>04/03/2020</a:t>
            </a:fld>
            <a:endParaRPr lang="es-ES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5D4D170-8BD3-47BE-8118-4195F18C5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CC57E71-B500-4FB2-B2CE-7D714ECCE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F13F4C-3AB4-42E7-87C6-0AB4F2EA4438}" type="slidenum">
              <a:rPr lang="es-ES" altLang="nl-NL"/>
              <a:pPr/>
              <a:t>‹nr.›</a:t>
            </a:fld>
            <a:endParaRPr lang="es-ES" altLang="nl-NL"/>
          </a:p>
        </p:txBody>
      </p:sp>
    </p:spTree>
    <p:extLst>
      <p:ext uri="{BB962C8B-B14F-4D97-AF65-F5344CB8AC3E}">
        <p14:creationId xmlns:p14="http://schemas.microsoft.com/office/powerpoint/2010/main" val="4167983384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3217AA-296F-477D-9B80-44FD291B5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854D289-099A-4D20-A98C-05C0BC1EFD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96423BB-BD54-4D74-923D-66DFE7515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904F2-574E-422A-836C-9D197B6CFF0A}" type="datetimeFigureOut">
              <a:rPr lang="es-ES"/>
              <a:pPr>
                <a:defRPr/>
              </a:pPr>
              <a:t>04/03/2020</a:t>
            </a:fld>
            <a:endParaRPr lang="es-ES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601A7A1-B3BD-4FC2-B65E-5B31BF973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DCFBE58-066D-4860-94CC-052C54258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1B6D0A-B659-4BE6-8C61-D85F4E2C09F5}" type="slidenum">
              <a:rPr lang="es-ES" altLang="nl-NL"/>
              <a:pPr/>
              <a:t>‹nr.›</a:t>
            </a:fld>
            <a:endParaRPr lang="es-ES" altLang="nl-NL"/>
          </a:p>
        </p:txBody>
      </p:sp>
    </p:spTree>
    <p:extLst>
      <p:ext uri="{BB962C8B-B14F-4D97-AF65-F5344CB8AC3E}">
        <p14:creationId xmlns:p14="http://schemas.microsoft.com/office/powerpoint/2010/main" val="2413604486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2D6FA5-2E8D-47EE-BFD0-54378EE74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A1DE50C-90F1-49F5-A377-8CC837EAE1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46D2F45-6CCA-4723-99CA-51B1A8D1B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35C7B-2DFC-4640-93FC-FD2E276630F7}" type="datetimeFigureOut">
              <a:rPr lang="es-ES"/>
              <a:pPr>
                <a:defRPr/>
              </a:pPr>
              <a:t>04/03/2020</a:t>
            </a:fld>
            <a:endParaRPr lang="es-ES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DB1612E-1D5F-4888-9686-9C87042CA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002D96E-BC21-4A09-B8F3-02E3F3A2A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DEC824-2349-4F73-A035-5A79258758E6}" type="slidenum">
              <a:rPr lang="es-ES" altLang="nl-NL"/>
              <a:pPr/>
              <a:t>‹nr.›</a:t>
            </a:fld>
            <a:endParaRPr lang="es-ES" altLang="nl-NL"/>
          </a:p>
        </p:txBody>
      </p:sp>
    </p:spTree>
    <p:extLst>
      <p:ext uri="{BB962C8B-B14F-4D97-AF65-F5344CB8AC3E}">
        <p14:creationId xmlns:p14="http://schemas.microsoft.com/office/powerpoint/2010/main" val="187617239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5D07AC-1B19-4139-91ED-882AE7B2B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7E5BEF9-1F4F-4EC4-BE59-157459F50D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F5EF53D-97A3-4F6E-988B-AAEEC6DC04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BDA7446-71BF-4C82-8717-D183B5F64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C69A0-8138-40F3-8613-E141CFCC3644}" type="datetimeFigureOut">
              <a:rPr lang="es-ES"/>
              <a:pPr>
                <a:defRPr/>
              </a:pPr>
              <a:t>04/03/2020</a:t>
            </a:fld>
            <a:endParaRPr lang="es-ES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929D21E-5437-4CE3-8BF9-B692CD2D2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3CF4E17-4CAF-4150-B19F-9DC984A13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6649C0-1D2F-4C4F-AD96-E3C8191E8107}" type="slidenum">
              <a:rPr lang="es-ES" altLang="nl-NL"/>
              <a:pPr/>
              <a:t>‹nr.›</a:t>
            </a:fld>
            <a:endParaRPr lang="es-ES" altLang="nl-NL"/>
          </a:p>
        </p:txBody>
      </p:sp>
    </p:spTree>
    <p:extLst>
      <p:ext uri="{BB962C8B-B14F-4D97-AF65-F5344CB8AC3E}">
        <p14:creationId xmlns:p14="http://schemas.microsoft.com/office/powerpoint/2010/main" val="291231556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29F0E6A-AE00-4347-A315-B760389CB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EF75A1B-CF8D-458D-B217-D9A88294D3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3498B10-BE86-4644-8788-E9AE7FDA25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4188703-6E8C-41C2-82B9-113AE283EE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26DBF9FA-04CA-440C-A8C8-1B6B0636AD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6EF5E0EF-A332-45E6-8E2B-B614B4B07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A9C3F-AA84-4AD6-8778-BC5AB35B0B1A}" type="datetimeFigureOut">
              <a:rPr lang="es-ES"/>
              <a:pPr>
                <a:defRPr/>
              </a:pPr>
              <a:t>04/03/2020</a:t>
            </a:fld>
            <a:endParaRPr lang="es-ES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C6EE1DB6-3D25-4977-B3BC-7BB05B2DD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C1092B7E-3265-4A24-A1DF-7F0E56A88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D5E77-B128-4B3C-9769-EB6412AF988B}" type="slidenum">
              <a:rPr lang="es-ES" altLang="nl-NL"/>
              <a:pPr/>
              <a:t>‹nr.›</a:t>
            </a:fld>
            <a:endParaRPr lang="es-ES" altLang="nl-NL"/>
          </a:p>
        </p:txBody>
      </p:sp>
    </p:spTree>
    <p:extLst>
      <p:ext uri="{BB962C8B-B14F-4D97-AF65-F5344CB8AC3E}">
        <p14:creationId xmlns:p14="http://schemas.microsoft.com/office/powerpoint/2010/main" val="2023843476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98DDA6-4921-478F-AE0D-385CD8EA4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4842646-5350-4FB4-BA7B-2DE11D8D7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054D1-4651-4B91-B9CC-DDCDAA0A47BC}" type="datetimeFigureOut">
              <a:rPr lang="es-ES"/>
              <a:pPr>
                <a:defRPr/>
              </a:pPr>
              <a:t>04/03/2020</a:t>
            </a:fld>
            <a:endParaRPr lang="es-ES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7FD124DF-EFDD-4301-8AD5-7A9E1AF11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C5DB8FD-735F-4BBD-893D-EE3D7AA8D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566897-93ED-45A4-838F-37C7280C6DCD}" type="slidenum">
              <a:rPr lang="es-ES" altLang="nl-NL"/>
              <a:pPr/>
              <a:t>‹nr.›</a:t>
            </a:fld>
            <a:endParaRPr lang="es-ES" altLang="nl-NL"/>
          </a:p>
        </p:txBody>
      </p:sp>
    </p:spTree>
    <p:extLst>
      <p:ext uri="{BB962C8B-B14F-4D97-AF65-F5344CB8AC3E}">
        <p14:creationId xmlns:p14="http://schemas.microsoft.com/office/powerpoint/2010/main" val="157635866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B4D314A3-F321-4390-914C-60ED7E818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E6F70-6D7D-4DAA-BBF4-26D8BE275D15}" type="datetimeFigureOut">
              <a:rPr lang="es-ES"/>
              <a:pPr>
                <a:defRPr/>
              </a:pPr>
              <a:t>04/03/2020</a:t>
            </a:fld>
            <a:endParaRPr lang="es-ES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63494CF2-C105-4A82-A7AF-59CBF7B8C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A443D361-23A9-4FA2-AE8E-DCAE777A4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452975-9927-4840-86B1-D832B4514DCF}" type="slidenum">
              <a:rPr lang="es-ES" altLang="nl-NL"/>
              <a:pPr/>
              <a:t>‹nr.›</a:t>
            </a:fld>
            <a:endParaRPr lang="es-ES" altLang="nl-NL"/>
          </a:p>
        </p:txBody>
      </p:sp>
    </p:spTree>
    <p:extLst>
      <p:ext uri="{BB962C8B-B14F-4D97-AF65-F5344CB8AC3E}">
        <p14:creationId xmlns:p14="http://schemas.microsoft.com/office/powerpoint/2010/main" val="1399899888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B8CEB9-6421-4A7F-82DF-04ECD6738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F260220-5F88-4405-AF39-0B9558CD5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6DF2B3E-540E-49A0-98D5-780F6C25B9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A82742C-0495-4034-9B02-196163746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56D19-FF70-4CAB-B6F9-38C9BD548A90}" type="datetimeFigureOut">
              <a:rPr lang="es-ES"/>
              <a:pPr>
                <a:defRPr/>
              </a:pPr>
              <a:t>04/03/2020</a:t>
            </a:fld>
            <a:endParaRPr lang="es-ES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C9605A6-8B88-4A32-971B-A190B1282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3D0D82E-5E9E-4BDE-B275-6A8233D14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E2DF83-575F-4360-9BCC-1826C964F48E}" type="slidenum">
              <a:rPr lang="es-ES" altLang="nl-NL"/>
              <a:pPr/>
              <a:t>‹nr.›</a:t>
            </a:fld>
            <a:endParaRPr lang="es-ES" altLang="nl-NL"/>
          </a:p>
        </p:txBody>
      </p:sp>
    </p:spTree>
    <p:extLst>
      <p:ext uri="{BB962C8B-B14F-4D97-AF65-F5344CB8AC3E}">
        <p14:creationId xmlns:p14="http://schemas.microsoft.com/office/powerpoint/2010/main" val="108010068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9D3D0E-75A6-4BD8-9C51-74800511E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7648136-AD7C-4B69-B1BB-A72BF47589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63E1C51-45E9-4F07-8677-F890D41620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AFE61CB-B64F-4BAC-A110-332510685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49F02-60A2-4C4A-86CE-68B3AE5ED827}" type="datetimeFigureOut">
              <a:rPr lang="es-ES"/>
              <a:pPr>
                <a:defRPr/>
              </a:pPr>
              <a:t>04/03/2020</a:t>
            </a:fld>
            <a:endParaRPr lang="es-ES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B598D0B-C40A-466D-999E-BDE9F6CC9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52C71CD-7FC4-419B-88FA-94528FBB2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EEF998-BCDA-4939-8D5F-F3F36953A906}" type="slidenum">
              <a:rPr lang="es-ES" altLang="nl-NL"/>
              <a:pPr/>
              <a:t>‹nr.›</a:t>
            </a:fld>
            <a:endParaRPr lang="es-ES" altLang="nl-NL"/>
          </a:p>
        </p:txBody>
      </p:sp>
    </p:spTree>
    <p:extLst>
      <p:ext uri="{BB962C8B-B14F-4D97-AF65-F5344CB8AC3E}">
        <p14:creationId xmlns:p14="http://schemas.microsoft.com/office/powerpoint/2010/main" val="859028071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6950425-AFF5-4091-B647-4D7B018F7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DF17154-F899-484E-9A70-AB0648FA81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C79BEDC-9FD5-4D81-8180-FEC6B2CE2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43533-5FB3-4DBE-8136-78A0B0768727}" type="datetimeFigureOut">
              <a:rPr lang="es-ES"/>
              <a:pPr>
                <a:defRPr/>
              </a:pPr>
              <a:t>04/03/2020</a:t>
            </a:fld>
            <a:endParaRPr lang="es-ES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AC8DAF2-0219-4C5B-813D-657653EF0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0D75298-E9DB-459B-93D6-3956A97BC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A3321-0BB4-4070-85A4-3C757CC3702E}" type="slidenum">
              <a:rPr lang="es-ES" altLang="nl-NL"/>
              <a:pPr/>
              <a:t>‹nr.›</a:t>
            </a:fld>
            <a:endParaRPr lang="es-ES" altLang="nl-NL"/>
          </a:p>
        </p:txBody>
      </p:sp>
    </p:spTree>
    <p:extLst>
      <p:ext uri="{BB962C8B-B14F-4D97-AF65-F5344CB8AC3E}">
        <p14:creationId xmlns:p14="http://schemas.microsoft.com/office/powerpoint/2010/main" val="4268163912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E8F2A843-58FA-483B-80DA-51F49627C0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B75AEA3-6E5E-4DC7-921F-9101EC9F71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EE2F818-F0C3-428C-A45F-2F95ED6B8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A7A3D-68A0-469F-BE53-9C36FB95DDC9}" type="datetimeFigureOut">
              <a:rPr lang="es-ES"/>
              <a:pPr>
                <a:defRPr/>
              </a:pPr>
              <a:t>04/03/2020</a:t>
            </a:fld>
            <a:endParaRPr lang="es-ES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D8238C2-41A4-436C-A0F3-68B1B815C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1BD1319-F2DB-4AB7-B20D-C0106C97A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65B83C-D3C4-4386-8AAD-EEA79F39A01C}" type="slidenum">
              <a:rPr lang="es-ES" altLang="nl-NL"/>
              <a:pPr/>
              <a:t>‹nr.›</a:t>
            </a:fld>
            <a:endParaRPr lang="es-ES" altLang="nl-NL"/>
          </a:p>
        </p:txBody>
      </p:sp>
    </p:spTree>
    <p:extLst>
      <p:ext uri="{BB962C8B-B14F-4D97-AF65-F5344CB8AC3E}">
        <p14:creationId xmlns:p14="http://schemas.microsoft.com/office/powerpoint/2010/main" val="3732447293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6800C1E3-D364-4AEC-8485-6ABF7AB4EEA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nl-NL"/>
              <a:t>Haga clic para modificar el estilo de título del patrón</a:t>
            </a:r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21F3614C-3408-4DD4-B13B-9DACF775158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nl-NL"/>
              <a:t>Haga clic para modificar el estilo de texto del patrón</a:t>
            </a:r>
          </a:p>
          <a:p>
            <a:pPr lvl="1"/>
            <a:r>
              <a:rPr lang="es-ES" altLang="nl-NL"/>
              <a:t>Segundo nivel</a:t>
            </a:r>
          </a:p>
          <a:p>
            <a:pPr lvl="2"/>
            <a:r>
              <a:rPr lang="es-ES" altLang="nl-NL"/>
              <a:t>Tercer nivel</a:t>
            </a:r>
          </a:p>
          <a:p>
            <a:pPr lvl="3"/>
            <a:r>
              <a:rPr lang="es-ES" altLang="nl-NL"/>
              <a:t>Cuarto nivel</a:t>
            </a:r>
          </a:p>
          <a:p>
            <a:pPr lvl="4"/>
            <a:r>
              <a:rPr lang="es-ES" altLang="nl-NL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2F64CF8-8948-492F-81BE-492549A8A7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C785B9B-8712-459E-95D7-353B1DD6EB81}" type="datetimeFigureOut">
              <a:rPr lang="es-ES"/>
              <a:pPr>
                <a:defRPr/>
              </a:pPr>
              <a:t>04/03/2020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83F97F0-E3F6-40B8-931E-FFED9C67F5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BE87D87-4F93-49B9-B2D2-704B7B41BF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fld id="{6487D181-741C-4A24-8B0C-8E976C55EE99}" type="slidenum">
              <a:rPr lang="es-ES" altLang="nl-NL"/>
              <a:pPr/>
              <a:t>‹nr.›</a:t>
            </a:fld>
            <a:endParaRPr lang="es-ES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nthea Lawrence - Johnny's Gone to France.wav">
            <a:hlinkClick r:id="" action="ppaction://media"/>
            <a:extLst>
              <a:ext uri="{FF2B5EF4-FFF2-40B4-BE49-F238E27FC236}">
                <a16:creationId xmlns:a16="http://schemas.microsoft.com/office/drawing/2014/main" id="{9BDCCF39-F6D2-421E-BBD1-45D2764DF4A1}"/>
              </a:ext>
            </a:extLst>
          </p:cNvPr>
          <p:cNvPicPr>
            <a:picLocks noRot="1" noChangeAspect="1"/>
          </p:cNvPicPr>
          <p:nvPr>
            <a:wavAudioFile r:embed="rId1" name="Anthea Lawrence - Johnny's Gone to France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31432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>
            <a:extLst>
              <a:ext uri="{FF2B5EF4-FFF2-40B4-BE49-F238E27FC236}">
                <a16:creationId xmlns:a16="http://schemas.microsoft.com/office/drawing/2014/main" id="{F069F70A-4BE1-4728-9525-C1EDE70BE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4 Rectángulo">
            <a:extLst>
              <a:ext uri="{FF2B5EF4-FFF2-40B4-BE49-F238E27FC236}">
                <a16:creationId xmlns:a16="http://schemas.microsoft.com/office/drawing/2014/main" id="{BED250A5-4FD2-45B6-A51B-6CDA623E85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6396038"/>
            <a:ext cx="29591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Árbol de Piedra - Bolivia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Bardenas Reales - Navarra.jpg">
            <a:extLst>
              <a:ext uri="{FF2B5EF4-FFF2-40B4-BE49-F238E27FC236}">
                <a16:creationId xmlns:a16="http://schemas.microsoft.com/office/drawing/2014/main" id="{4414424D-90F6-409C-AEB3-CAA143680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25" y="106363"/>
            <a:ext cx="10001250" cy="664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2 Rectángulo">
            <a:extLst>
              <a:ext uri="{FF2B5EF4-FFF2-40B4-BE49-F238E27FC236}">
                <a16:creationId xmlns:a16="http://schemas.microsoft.com/office/drawing/2014/main" id="{4526D2AC-D942-4BBA-8558-CCE0F613DD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8563" y="6237288"/>
            <a:ext cx="41687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Bárdenas Reales - Navarra - Spain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>
            <a:extLst>
              <a:ext uri="{FF2B5EF4-FFF2-40B4-BE49-F238E27FC236}">
                <a16:creationId xmlns:a16="http://schemas.microsoft.com/office/drawing/2014/main" id="{433043C1-911F-4858-8548-FFFAE3149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2 Rectángulo">
            <a:extLst>
              <a:ext uri="{FF2B5EF4-FFF2-40B4-BE49-F238E27FC236}">
                <a16:creationId xmlns:a16="http://schemas.microsoft.com/office/drawing/2014/main" id="{756AE0A7-408C-4950-902A-DE14B4B10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438" y="6100763"/>
            <a:ext cx="67151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Balanced Rock, Garden of the Gods</a:t>
            </a:r>
          </a:p>
          <a:p>
            <a:pPr algn="ctr"/>
            <a:r>
              <a:rPr lang="en-U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Colorado, USA</a:t>
            </a:r>
            <a:endParaRPr lang="es-ES" altLang="nl-NL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Boulders - Nueva Zelanda.jpg">
            <a:extLst>
              <a:ext uri="{FF2B5EF4-FFF2-40B4-BE49-F238E27FC236}">
                <a16:creationId xmlns:a16="http://schemas.microsoft.com/office/drawing/2014/main" id="{01CA9082-AA88-4CFE-9979-88BC9B7C8E8C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0988"/>
            <a:ext cx="9144000" cy="610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2 Rectángulo">
            <a:extLst>
              <a:ext uri="{FF2B5EF4-FFF2-40B4-BE49-F238E27FC236}">
                <a16:creationId xmlns:a16="http://schemas.microsoft.com/office/drawing/2014/main" id="{44DA3D3E-4224-491C-9951-89873C7EF9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8850" y="6381750"/>
            <a:ext cx="46640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Boulders - South Island - New Zealand</a:t>
            </a: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>
            <a:extLst>
              <a:ext uri="{FF2B5EF4-FFF2-40B4-BE49-F238E27FC236}">
                <a16:creationId xmlns:a16="http://schemas.microsoft.com/office/drawing/2014/main" id="{E72C11B6-5622-4CD0-8FD0-48D0805E4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42863"/>
            <a:ext cx="7620000" cy="694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2 CuadroTexto">
            <a:extLst>
              <a:ext uri="{FF2B5EF4-FFF2-40B4-BE49-F238E27FC236}">
                <a16:creationId xmlns:a16="http://schemas.microsoft.com/office/drawing/2014/main" id="{D3A7A899-539E-4D99-B1EB-9A074B3347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0425" y="6467475"/>
            <a:ext cx="35321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Brimham Rock - England, UK</a:t>
            </a: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3 Imagen" descr="Bryce Canyon National Park - Utah, USA.jpg">
            <a:extLst>
              <a:ext uri="{FF2B5EF4-FFF2-40B4-BE49-F238E27FC236}">
                <a16:creationId xmlns:a16="http://schemas.microsoft.com/office/drawing/2014/main" id="{77BE94F1-86F2-4C96-A491-87FBB4750D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2 CuadroTexto">
            <a:extLst>
              <a:ext uri="{FF2B5EF4-FFF2-40B4-BE49-F238E27FC236}">
                <a16:creationId xmlns:a16="http://schemas.microsoft.com/office/drawing/2014/main" id="{6F6CA924-D20C-409C-BA22-1A3F8508A6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6453188"/>
            <a:ext cx="4826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sv-SE" altLang="nl-NL">
                <a:solidFill>
                  <a:srgbClr val="00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Bryce Canyon National Park - Utah, USA</a:t>
            </a:r>
            <a:endParaRPr lang="es-ES" altLang="nl-NL">
              <a:solidFill>
                <a:srgbClr val="0033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>
            <a:extLst>
              <a:ext uri="{FF2B5EF4-FFF2-40B4-BE49-F238E27FC236}">
                <a16:creationId xmlns:a16="http://schemas.microsoft.com/office/drawing/2014/main" id="{A546B1E1-2358-4978-A3A1-82458710F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688"/>
            <a:ext cx="9144000" cy="693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2 CuadroTexto">
            <a:extLst>
              <a:ext uri="{FF2B5EF4-FFF2-40B4-BE49-F238E27FC236}">
                <a16:creationId xmlns:a16="http://schemas.microsoft.com/office/drawing/2014/main" id="{7CA7FCD8-F9E0-43E8-9038-E06D6CADD7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6563" y="6396038"/>
            <a:ext cx="31480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Delicate Arch - Utah, USA</a:t>
            </a: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>
            <a:extLst>
              <a:ext uri="{FF2B5EF4-FFF2-40B4-BE49-F238E27FC236}">
                <a16:creationId xmlns:a16="http://schemas.microsoft.com/office/drawing/2014/main" id="{02829B15-B849-4580-94E8-11B96AC30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2 Rectángulo">
            <a:extLst>
              <a:ext uri="{FF2B5EF4-FFF2-40B4-BE49-F238E27FC236}">
                <a16:creationId xmlns:a16="http://schemas.microsoft.com/office/drawing/2014/main" id="{6062D4A1-CD72-471B-B749-5B6877E2A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6432550"/>
            <a:ext cx="7572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chemeClr val="bg1"/>
                </a:solidFill>
                <a:effectLst>
                  <a:outerShdw blurRad="38100" dist="38100" dir="2700000" algn="tl">
                    <a:srgbClr val="EEECE1"/>
                  </a:outerShdw>
                </a:effectLst>
                <a:latin typeface="Verdana" panose="020B0604030504040204" pitchFamily="34" charset="0"/>
              </a:rPr>
              <a:t>Pinnacles desert - Nambung National Park - Western Australia</a:t>
            </a: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>
            <a:extLst>
              <a:ext uri="{FF2B5EF4-FFF2-40B4-BE49-F238E27FC236}">
                <a16:creationId xmlns:a16="http://schemas.microsoft.com/office/drawing/2014/main" id="{F1724329-46DF-4FF6-9C78-E50B79699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2 CuadroTexto">
            <a:extLst>
              <a:ext uri="{FF2B5EF4-FFF2-40B4-BE49-F238E27FC236}">
                <a16:creationId xmlns:a16="http://schemas.microsoft.com/office/drawing/2014/main" id="{9B387851-6740-4F6E-9252-2514F6CAE9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7325" y="6343650"/>
            <a:ext cx="36369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Devils Tower - Wyoming, USA</a:t>
            </a: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>
            <a:extLst>
              <a:ext uri="{FF2B5EF4-FFF2-40B4-BE49-F238E27FC236}">
                <a16:creationId xmlns:a16="http://schemas.microsoft.com/office/drawing/2014/main" id="{7123C738-6C4F-4AE4-B177-E2F89F9CB2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2 Rectángulo">
            <a:extLst>
              <a:ext uri="{FF2B5EF4-FFF2-40B4-BE49-F238E27FC236}">
                <a16:creationId xmlns:a16="http://schemas.microsoft.com/office/drawing/2014/main" id="{45520F58-9A09-4642-BCF5-9FE0B6652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7725" y="6427788"/>
            <a:ext cx="4840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Geiser Black Rock Desert - Nevada, USA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2 CuadroTexto">
            <a:extLst>
              <a:ext uri="{FF2B5EF4-FFF2-40B4-BE49-F238E27FC236}">
                <a16:creationId xmlns:a16="http://schemas.microsoft.com/office/drawing/2014/main" id="{9B0C87D7-BAF8-4FC5-9472-263ED4A94C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4238" y="6391275"/>
            <a:ext cx="4768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Goreme Valley Fairy Chimneys - Turkey</a:t>
            </a:r>
            <a:endParaRPr lang="es-ES" altLang="nl-NL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anose="020B0604030504040204" pitchFamily="34" charset="0"/>
            </a:endParaRPr>
          </a:p>
        </p:txBody>
      </p:sp>
      <p:pic>
        <p:nvPicPr>
          <p:cNvPr id="14341" name="Picture 5">
            <a:extLst>
              <a:ext uri="{FF2B5EF4-FFF2-40B4-BE49-F238E27FC236}">
                <a16:creationId xmlns:a16="http://schemas.microsoft.com/office/drawing/2014/main" id="{5F6A2CF7-FC72-410D-B290-CFF185751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5100"/>
            <a:ext cx="9144000" cy="614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>
            <a:extLst>
              <a:ext uri="{FF2B5EF4-FFF2-40B4-BE49-F238E27FC236}">
                <a16:creationId xmlns:a16="http://schemas.microsoft.com/office/drawing/2014/main" id="{7DD6DAD8-ED61-4072-9043-AC7EBE8468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4 CuadroTexto">
            <a:extLst>
              <a:ext uri="{FF2B5EF4-FFF2-40B4-BE49-F238E27FC236}">
                <a16:creationId xmlns:a16="http://schemas.microsoft.com/office/drawing/2014/main" id="{2614DF6E-20CC-4102-B215-8C43377F3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1138" y="6396038"/>
            <a:ext cx="3587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James Bond Island - Thailand</a:t>
            </a:r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>
            <a:extLst>
              <a:ext uri="{FF2B5EF4-FFF2-40B4-BE49-F238E27FC236}">
                <a16:creationId xmlns:a16="http://schemas.microsoft.com/office/drawing/2014/main" id="{D582716D-254C-48A3-ABE3-8FB4C2D76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2 CuadroTexto">
            <a:extLst>
              <a:ext uri="{FF2B5EF4-FFF2-40B4-BE49-F238E27FC236}">
                <a16:creationId xmlns:a16="http://schemas.microsoft.com/office/drawing/2014/main" id="{0D8DA895-0A08-4DE3-92FD-FEC43FABE7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388" y="6391275"/>
            <a:ext cx="72183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Karlu Karlu or Devil's Marbles - Northern Territory - Australia</a:t>
            </a:r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>
            <a:extLst>
              <a:ext uri="{FF2B5EF4-FFF2-40B4-BE49-F238E27FC236}">
                <a16:creationId xmlns:a16="http://schemas.microsoft.com/office/drawing/2014/main" id="{157D086A-48B6-4F5A-AAF9-826D40120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2 Rectángulo">
            <a:extLst>
              <a:ext uri="{FF2B5EF4-FFF2-40B4-BE49-F238E27FC236}">
                <a16:creationId xmlns:a16="http://schemas.microsoft.com/office/drawing/2014/main" id="{9C97E72E-99C7-4774-A5FC-A55861592C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6713" y="6329363"/>
            <a:ext cx="3281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Krishna's Butterball - India</a:t>
            </a:r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>
            <a:extLst>
              <a:ext uri="{FF2B5EF4-FFF2-40B4-BE49-F238E27FC236}">
                <a16:creationId xmlns:a16="http://schemas.microsoft.com/office/drawing/2014/main" id="{A02D59D3-AEE2-42E6-9639-9BCED52B7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2 CuadroTexto">
            <a:extLst>
              <a:ext uri="{FF2B5EF4-FFF2-40B4-BE49-F238E27FC236}">
                <a16:creationId xmlns:a16="http://schemas.microsoft.com/office/drawing/2014/main" id="{B14D12B4-1644-41DF-B1EC-DF63863FCF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3850" y="6334125"/>
            <a:ext cx="34305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Landscape Arch - Utah, USA</a:t>
            </a: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>
            <a:extLst>
              <a:ext uri="{FF2B5EF4-FFF2-40B4-BE49-F238E27FC236}">
                <a16:creationId xmlns:a16="http://schemas.microsoft.com/office/drawing/2014/main" id="{5EE19C09-EDC3-4DD4-B972-3B5F3B8A7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2 Rectángulo">
            <a:extLst>
              <a:ext uri="{FF2B5EF4-FFF2-40B4-BE49-F238E27FC236}">
                <a16:creationId xmlns:a16="http://schemas.microsoft.com/office/drawing/2014/main" id="{313C5D80-42B6-4CFC-AEF4-1940A88E84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6750" y="6424613"/>
            <a:ext cx="26908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Los Roques - Tenerife</a:t>
            </a: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>
            <a:extLst>
              <a:ext uri="{FF2B5EF4-FFF2-40B4-BE49-F238E27FC236}">
                <a16:creationId xmlns:a16="http://schemas.microsoft.com/office/drawing/2014/main" id="{ED650929-A49F-419C-936E-7BE63341A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2 Rectángulo">
            <a:extLst>
              <a:ext uri="{FF2B5EF4-FFF2-40B4-BE49-F238E27FC236}">
                <a16:creationId xmlns:a16="http://schemas.microsoft.com/office/drawing/2014/main" id="{F7B7115E-8CE3-4078-B396-456436BFD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3488" y="6396038"/>
            <a:ext cx="40767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Maltese Cross Rock - South Africa</a:t>
            </a:r>
            <a:endParaRPr lang="es-ES" altLang="nl-NL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>
            <a:extLst>
              <a:ext uri="{FF2B5EF4-FFF2-40B4-BE49-F238E27FC236}">
                <a16:creationId xmlns:a16="http://schemas.microsoft.com/office/drawing/2014/main" id="{AB529B18-7F57-4FAF-A7B3-251FB8FF7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2 Rectángulo">
            <a:extLst>
              <a:ext uri="{FF2B5EF4-FFF2-40B4-BE49-F238E27FC236}">
                <a16:creationId xmlns:a16="http://schemas.microsoft.com/office/drawing/2014/main" id="{CDCD1FA2-6E4E-44DC-9B28-72DC2CDF31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0238" y="6357938"/>
            <a:ext cx="27606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Montserrat - Catalonia</a:t>
            </a: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>
            <a:extLst>
              <a:ext uri="{FF2B5EF4-FFF2-40B4-BE49-F238E27FC236}">
                <a16:creationId xmlns:a16="http://schemas.microsoft.com/office/drawing/2014/main" id="{5886C8FF-BC57-40E3-B076-7ADBB454D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-381000"/>
            <a:ext cx="5715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2 CuadroTexto">
            <a:extLst>
              <a:ext uri="{FF2B5EF4-FFF2-40B4-BE49-F238E27FC236}">
                <a16:creationId xmlns:a16="http://schemas.microsoft.com/office/drawing/2014/main" id="{A49DB9CD-8E42-4F2F-944F-DA59995281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9700" y="6391275"/>
            <a:ext cx="37322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Mushroom Rock - Kansas, USA</a:t>
            </a: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Nanya Rock - Taiwán, China.jpg">
            <a:extLst>
              <a:ext uri="{FF2B5EF4-FFF2-40B4-BE49-F238E27FC236}">
                <a16:creationId xmlns:a16="http://schemas.microsoft.com/office/drawing/2014/main" id="{565A4374-625B-4552-ACDF-0348589DE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2 Rectángulo">
            <a:extLst>
              <a:ext uri="{FF2B5EF4-FFF2-40B4-BE49-F238E27FC236}">
                <a16:creationId xmlns:a16="http://schemas.microsoft.com/office/drawing/2014/main" id="{62C2E229-86AD-4A80-8C56-F3AA43468A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3688" y="6396038"/>
            <a:ext cx="34274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Nanya Rock - Taiwan, China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2 CuadroTexto">
            <a:extLst>
              <a:ext uri="{FF2B5EF4-FFF2-40B4-BE49-F238E27FC236}">
                <a16:creationId xmlns:a16="http://schemas.microsoft.com/office/drawing/2014/main" id="{228D6FB4-36AC-4DE3-8F54-176FEFA240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3" y="6372225"/>
            <a:ext cx="38115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Palo Duro Canyon - Texas, USA</a:t>
            </a:r>
          </a:p>
        </p:txBody>
      </p:sp>
      <p:pic>
        <p:nvPicPr>
          <p:cNvPr id="24581" name="Picture 5">
            <a:extLst>
              <a:ext uri="{FF2B5EF4-FFF2-40B4-BE49-F238E27FC236}">
                <a16:creationId xmlns:a16="http://schemas.microsoft.com/office/drawing/2014/main" id="{92914E8E-F477-4688-956C-BDC0F8AA5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75"/>
            <a:ext cx="9144000" cy="610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>
            <a:extLst>
              <a:ext uri="{FF2B5EF4-FFF2-40B4-BE49-F238E27FC236}">
                <a16:creationId xmlns:a16="http://schemas.microsoft.com/office/drawing/2014/main" id="{105458D9-15AB-44D3-BDD6-C9BB4E82D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2 Rectángulo">
            <a:extLst>
              <a:ext uri="{FF2B5EF4-FFF2-40B4-BE49-F238E27FC236}">
                <a16:creationId xmlns:a16="http://schemas.microsoft.com/office/drawing/2014/main" id="{0870BC2A-855A-4B8E-B65F-2DB081F926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1838" y="6338888"/>
            <a:ext cx="2565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Perce Rock - Canada</a:t>
            </a: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2 Rectángulo">
            <a:extLst>
              <a:ext uri="{FF2B5EF4-FFF2-40B4-BE49-F238E27FC236}">
                <a16:creationId xmlns:a16="http://schemas.microsoft.com/office/drawing/2014/main" id="{4E78E74C-2AB0-4D7E-86CB-BD00B30BDF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2975" y="6396038"/>
            <a:ext cx="4648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it-IT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Piedra movediza del Tandil - Argentina</a:t>
            </a:r>
            <a:endParaRPr lang="es-ES" altLang="nl-NL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anose="020B0604030504040204" pitchFamily="34" charset="0"/>
            </a:endParaRPr>
          </a:p>
        </p:txBody>
      </p:sp>
      <p:pic>
        <p:nvPicPr>
          <p:cNvPr id="26629" name="Picture 5">
            <a:extLst>
              <a:ext uri="{FF2B5EF4-FFF2-40B4-BE49-F238E27FC236}">
                <a16:creationId xmlns:a16="http://schemas.microsoft.com/office/drawing/2014/main" id="{CC91BEE4-82BE-40BE-8268-14C598B5F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406400"/>
            <a:ext cx="7677150" cy="593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>
            <a:extLst>
              <a:ext uri="{FF2B5EF4-FFF2-40B4-BE49-F238E27FC236}">
                <a16:creationId xmlns:a16="http://schemas.microsoft.com/office/drawing/2014/main" id="{DD8F6CF5-4136-4836-80A8-932DE78052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1" name="3 Rectángulo">
            <a:extLst>
              <a:ext uri="{FF2B5EF4-FFF2-40B4-BE49-F238E27FC236}">
                <a16:creationId xmlns:a16="http://schemas.microsoft.com/office/drawing/2014/main" id="{C1C067A6-D9CA-44A7-BD29-03DDD64EB7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6250" y="6362700"/>
            <a:ext cx="30686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0066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Port Campbell - Australia</a:t>
            </a: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>
            <a:extLst>
              <a:ext uri="{FF2B5EF4-FFF2-40B4-BE49-F238E27FC236}">
                <a16:creationId xmlns:a16="http://schemas.microsoft.com/office/drawing/2014/main" id="{0BA81E47-7161-4B88-80E1-5768D90B2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5" name="2 Rectángulo">
            <a:extLst>
              <a:ext uri="{FF2B5EF4-FFF2-40B4-BE49-F238E27FC236}">
                <a16:creationId xmlns:a16="http://schemas.microsoft.com/office/drawing/2014/main" id="{F64F8408-B251-4234-9883-5BEA38A0E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5963" y="6396038"/>
            <a:ext cx="26495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Prekestolen - Norway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>
            <a:extLst>
              <a:ext uri="{FF2B5EF4-FFF2-40B4-BE49-F238E27FC236}">
                <a16:creationId xmlns:a16="http://schemas.microsoft.com/office/drawing/2014/main" id="{1EDE49C4-5901-47CB-9C58-003D655C7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7" name="2 Rectángulo">
            <a:extLst>
              <a:ext uri="{FF2B5EF4-FFF2-40B4-BE49-F238E27FC236}">
                <a16:creationId xmlns:a16="http://schemas.microsoft.com/office/drawing/2014/main" id="{DAFB6262-22D9-4AFC-9D02-4E683B5EE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8175" y="6353175"/>
            <a:ext cx="2746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The Cheesewring - UK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>
            <a:extLst>
              <a:ext uri="{FF2B5EF4-FFF2-40B4-BE49-F238E27FC236}">
                <a16:creationId xmlns:a16="http://schemas.microsoft.com/office/drawing/2014/main" id="{0283CA1E-C6AF-464A-BF52-24427BE96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3" name="2 Rectángulo">
            <a:extLst>
              <a:ext uri="{FF2B5EF4-FFF2-40B4-BE49-F238E27FC236}">
                <a16:creationId xmlns:a16="http://schemas.microsoft.com/office/drawing/2014/main" id="{12BDAAB9-6601-4207-9CFE-32FDF55944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4538" y="6396038"/>
            <a:ext cx="51228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Spider Rock, Chelly Canyon - Arizona, USA</a:t>
            </a: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>
            <a:extLst>
              <a:ext uri="{FF2B5EF4-FFF2-40B4-BE49-F238E27FC236}">
                <a16:creationId xmlns:a16="http://schemas.microsoft.com/office/drawing/2014/main" id="{2F70EE92-8072-473D-BCE3-77EA9EDAC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2 Rectángulo">
            <a:extLst>
              <a:ext uri="{FF2B5EF4-FFF2-40B4-BE49-F238E27FC236}">
                <a16:creationId xmlns:a16="http://schemas.microsoft.com/office/drawing/2014/main" id="{D7ABEF58-5D4F-4F53-877C-30A4629CD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338" y="6376988"/>
            <a:ext cx="34401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The Externsteine - Germany</a:t>
            </a: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>
            <a:extLst>
              <a:ext uri="{FF2B5EF4-FFF2-40B4-BE49-F238E27FC236}">
                <a16:creationId xmlns:a16="http://schemas.microsoft.com/office/drawing/2014/main" id="{8B1BC507-FC2D-45A4-9636-ECA89E558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2 Rectángulo">
            <a:extLst>
              <a:ext uri="{FF2B5EF4-FFF2-40B4-BE49-F238E27FC236}">
                <a16:creationId xmlns:a16="http://schemas.microsoft.com/office/drawing/2014/main" id="{FD259CA5-890A-4D73-9E57-38F98013C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8013" y="6343650"/>
            <a:ext cx="53895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The Giant's Causeway - Northern Ireland, UK</a:t>
            </a:r>
            <a:endParaRPr lang="es-ES" altLang="nl-NL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2 Rectángulo">
            <a:extLst>
              <a:ext uri="{FF2B5EF4-FFF2-40B4-BE49-F238E27FC236}">
                <a16:creationId xmlns:a16="http://schemas.microsoft.com/office/drawing/2014/main" id="{17F5493A-BF69-4416-8D27-1A73F4B62B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9900" y="6338888"/>
            <a:ext cx="30829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The Wave - Arizona, USA</a:t>
            </a:r>
          </a:p>
        </p:txBody>
      </p:sp>
      <p:pic>
        <p:nvPicPr>
          <p:cNvPr id="34821" name="Picture 5">
            <a:extLst>
              <a:ext uri="{FF2B5EF4-FFF2-40B4-BE49-F238E27FC236}">
                <a16:creationId xmlns:a16="http://schemas.microsoft.com/office/drawing/2014/main" id="{21EAC614-338A-4019-A513-D043732C9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07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Torcal de Antequera - Andalucía.jpg">
            <a:extLst>
              <a:ext uri="{FF2B5EF4-FFF2-40B4-BE49-F238E27FC236}">
                <a16:creationId xmlns:a16="http://schemas.microsoft.com/office/drawing/2014/main" id="{4D7D9498-3021-47F9-92DF-B30536E058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1588"/>
            <a:ext cx="8572500" cy="6429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2 Rectángulo">
            <a:extLst>
              <a:ext uri="{FF2B5EF4-FFF2-40B4-BE49-F238E27FC236}">
                <a16:creationId xmlns:a16="http://schemas.microsoft.com/office/drawing/2014/main" id="{312DE8F1-E1E9-41C2-B975-E27537763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6675" y="6442075"/>
            <a:ext cx="38766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Torcal de Antequera - Andalusia</a:t>
            </a:r>
          </a:p>
        </p:txBody>
      </p:sp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Uluru, Ayers Rock - Australia.jpg">
            <a:extLst>
              <a:ext uri="{FF2B5EF4-FFF2-40B4-BE49-F238E27FC236}">
                <a16:creationId xmlns:a16="http://schemas.microsoft.com/office/drawing/2014/main" id="{63DFD0AC-FF61-42F2-971C-F9DAE5BA6A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2 Rectángulo">
            <a:extLst>
              <a:ext uri="{FF2B5EF4-FFF2-40B4-BE49-F238E27FC236}">
                <a16:creationId xmlns:a16="http://schemas.microsoft.com/office/drawing/2014/main" id="{A8DAF25C-5172-42C4-A349-71FA02BFD7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0825" y="6434138"/>
            <a:ext cx="35099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Uluru, Ayers Rock - Australia</a:t>
            </a:r>
          </a:p>
        </p:txBody>
      </p:sp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>
            <a:extLst>
              <a:ext uri="{FF2B5EF4-FFF2-40B4-BE49-F238E27FC236}">
                <a16:creationId xmlns:a16="http://schemas.microsoft.com/office/drawing/2014/main" id="{C0A261F7-CCB1-4F4B-A1B1-0492C37A8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1" name="2 Rectángulo">
            <a:extLst>
              <a:ext uri="{FF2B5EF4-FFF2-40B4-BE49-F238E27FC236}">
                <a16:creationId xmlns:a16="http://schemas.microsoft.com/office/drawing/2014/main" id="{2C2C30F8-18F9-4D6E-A923-20DF58F884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0725" y="6396038"/>
            <a:ext cx="25860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Wadi Rum - Jordania</a:t>
            </a:r>
          </a:p>
        </p:txBody>
      </p:sp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>
            <a:extLst>
              <a:ext uri="{FF2B5EF4-FFF2-40B4-BE49-F238E27FC236}">
                <a16:creationId xmlns:a16="http://schemas.microsoft.com/office/drawing/2014/main" id="{20C322AC-FF2B-4B4C-B755-88FB040E9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5" name="2 Rectángulo">
            <a:extLst>
              <a:ext uri="{FF2B5EF4-FFF2-40B4-BE49-F238E27FC236}">
                <a16:creationId xmlns:a16="http://schemas.microsoft.com/office/drawing/2014/main" id="{83783667-6B19-4EE8-8334-72B21CC4A7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1288" y="6367463"/>
            <a:ext cx="3751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nl-NL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rPr>
              <a:t>Wave Rock - Western Australia</a:t>
            </a:r>
          </a:p>
        </p:txBody>
      </p: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Tema d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Tema d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1134</TotalTime>
  <Words>202</Words>
  <Application>Microsoft Office PowerPoint</Application>
  <PresentationFormat>Diavoorstelling (4:3)</PresentationFormat>
  <Paragraphs>35</Paragraphs>
  <Slides>34</Slides>
  <Notes>0</Notes>
  <HiddenSlides>0</HiddenSlides>
  <MMClips>1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34</vt:i4>
      </vt:variant>
    </vt:vector>
  </HeadingPairs>
  <TitlesOfParts>
    <vt:vector size="39" baseType="lpstr">
      <vt:lpstr>Calibri</vt:lpstr>
      <vt:lpstr>Arial</vt:lpstr>
      <vt:lpstr>Verdana</vt:lpstr>
      <vt:lpstr>Times New Roman</vt:lpstr>
      <vt:lpstr>Tema de Office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Rocas</dc:title>
  <dc:creator>Adolfo</dc:creator>
  <cp:lastModifiedBy>Daan Koolbergen</cp:lastModifiedBy>
  <cp:revision>37</cp:revision>
  <dcterms:created xsi:type="dcterms:W3CDTF">2009-03-11T10:55:36Z</dcterms:created>
  <dcterms:modified xsi:type="dcterms:W3CDTF">2020-03-04T09:47:03Z</dcterms:modified>
</cp:coreProperties>
</file>